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1" r:id="rId6"/>
    <p:sldId id="273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591F-6847-4421-9647-6E3869CF0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CBB0E-3D67-4C06-8AAA-F0703A449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F57C3-29C3-4B04-B514-EE9880D3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F94B8-7AD0-4582-B050-53ECF9CB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1F39E-70D8-4672-BD8C-226334F6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0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lick.wav"/>
          </p:stSnd>
        </p:sndAc>
      </p:transition>
    </mc:Choice>
    <mc:Fallback>
      <p:transition spd="slow" advClick="0" advTm="5000"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5298-6576-4FDD-B79F-8C250B24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72397-1D30-4885-9F36-28F7F9AA2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66F23-B194-4090-B148-2E4FBD07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A640-1085-472D-AEE0-25DFB6C6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84D9A-173F-4369-9DDB-A8161D00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57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lick.wav"/>
          </p:stSnd>
        </p:sndAc>
      </p:transition>
    </mc:Choice>
    <mc:Fallback>
      <p:transition spd="slow" advClick="0" advTm="5000"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45C3C-CA90-4E17-BABF-D98F897A1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9E532-CFB8-466D-9188-032FD6956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37B0B-BFFB-40F3-AF5D-02E8345A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57B1D-E5EF-439F-9ECB-0506AEE5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C4572-5277-48D4-9102-AD98807E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7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lick.wav"/>
          </p:stSnd>
        </p:sndAc>
      </p:transition>
    </mc:Choice>
    <mc:Fallback>
      <p:transition spd="slow" advClick="0" advTm="5000">
        <p:sndAc>
          <p:stSnd>
            <p:snd r:embed="rId1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9EE6-D671-48A3-80AC-DA71E187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1A4D-1372-4D63-9DDB-882C8E404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D9EA0-D69B-488A-BFE3-2E0F9E49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BBC69-C68A-40CF-BB99-BD347925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816AD-E2FC-4D58-B38F-719C97EE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8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lick.wav"/>
          </p:stSnd>
        </p:sndAc>
      </p:transition>
    </mc:Choice>
    <mc:Fallback>
      <p:transition spd="slow" advClick="0" advTm="5000">
        <p:sndAc>
          <p:stSnd>
            <p:snd r:embed="rId1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7B61-A05B-4A23-8953-7FA393E1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56D7C-DFB9-40CE-81F4-2B80AD358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DEC3D-E5F7-4BA2-A140-88B4E018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D8257-8829-483A-99DB-E0EB5545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B36C3-94A6-4C7E-9E8A-AF9257EE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0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lick.wav"/>
          </p:stSnd>
        </p:sndAc>
      </p:transition>
    </mc:Choice>
    <mc:Fallback>
      <p:transition spd="slow" advClick="0" advTm="5000">
        <p:sndAc>
          <p:stSnd>
            <p:snd r:embed="rId1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D349-D711-4E70-91BB-0AB8ACC3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365B0-3C52-4F6C-BEF3-B31073B50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F2CDF-D04D-4C5A-B4AC-EEE770295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8A127-0788-4901-9CCE-699524FB7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B4FFA-8A0E-4EB6-95C3-CA7D3B01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790A8-1B1C-4A26-BE6E-A9D72435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5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lick.wav"/>
          </p:stSnd>
        </p:sndAc>
      </p:transition>
    </mc:Choice>
    <mc:Fallback>
      <p:transition spd="slow" advClick="0" advTm="5000"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3C6D-7465-43DC-A023-44C9DA6E1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273C-5008-4CD7-A503-A1A3F39EC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C0129-81DD-41A9-8ABD-AC6B50A6A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2E174-9819-4A69-8586-6604E0912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B293E2-99BE-44A1-8957-C93F2F52F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56F041-E297-4805-84D7-3F1BE85C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00B31-2A2A-4A46-9714-DEC6C854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5D2BE-32DC-4EEF-94D2-C6563725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18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lick.wav"/>
          </p:stSnd>
        </p:sndAc>
      </p:transition>
    </mc:Choice>
    <mc:Fallback>
      <p:transition spd="slow" advClick="0" advTm="5000">
        <p:sndAc>
          <p:stSnd>
            <p:snd r:embed="rId1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8E16E-3C31-48A6-A4C0-60FEA043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270AC-0979-4023-B9CF-04BAB3B7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97978-3D4B-42BB-945D-AA3B8530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F55DB-F110-490F-9324-7A40DA3E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07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lick.wav"/>
          </p:stSnd>
        </p:sndAc>
      </p:transition>
    </mc:Choice>
    <mc:Fallback>
      <p:transition spd="slow" advClick="0" advTm="5000">
        <p:sndAc>
          <p:stSnd>
            <p:snd r:embed="rId1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FFA3AB-AE94-4734-B33B-930045F3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62759A-66DD-4C68-B6E3-30927C3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B34F0-D734-4B02-90E5-447000E0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69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lick.wav"/>
          </p:stSnd>
        </p:sndAc>
      </p:transition>
    </mc:Choice>
    <mc:Fallback>
      <p:transition spd="slow" advClick="0" advTm="5000">
        <p:sndAc>
          <p:stSnd>
            <p:snd r:embed="rId1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7BC1-F88D-43B1-8B41-506F91D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E92E3-E049-4879-AF58-61A9D0CAE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0BF9E-911C-47E2-B8B7-94DD8FCB6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4D077-757C-445C-A7B5-496176EF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C9700-20B3-4EC7-A389-BCA7BC856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346A0-9742-4CDC-B6E6-6CB83DB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8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lick.wav"/>
          </p:stSnd>
        </p:sndAc>
      </p:transition>
    </mc:Choice>
    <mc:Fallback>
      <p:transition spd="slow" advClick="0" advTm="5000">
        <p:sndAc>
          <p:stSnd>
            <p:snd r:embed="rId1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4FF9-6DC3-43E5-813C-8E48863B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A249-8BD8-4247-AFCA-0230B1B9A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2DDCD-7548-4398-9B85-0D6AE5402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0D2DD-F54B-4294-AB96-2CEC1B2C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A4D0A-91E0-44F3-BB42-A95BF66A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9B20E-2539-4B83-A525-FB92925E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4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lick.wav"/>
          </p:stSnd>
        </p:sndAc>
      </p:transition>
    </mc:Choice>
    <mc:Fallback>
      <p:transition spd="slow" advClick="0" advTm="5000">
        <p:sndAc>
          <p:stSnd>
            <p:snd r:embed="rId1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DD0C2-973C-4DA8-9698-B2632613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DCC95-C686-4CA0-9BC9-7F3729FAB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EA369-CBEE-4503-9A88-8C6762BCC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F4969-680E-4DD4-A5F9-2C124264424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3EF49-A9F7-4E5A-8B3C-694AF3572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1C290-CEDC-43A2-92B0-38E9320BA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5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3" name="click.wav"/>
          </p:stSnd>
        </p:sndAc>
      </p:transition>
    </mc:Choice>
    <mc:Fallback>
      <p:transition spd="slow" advClick="0" advTm="5000">
        <p:sndAc>
          <p:stSnd>
            <p:snd r:embed="rId13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18" Type="http://schemas.openxmlformats.org/officeDocument/2006/relationships/image" Target="../media/image13.png"/><Relationship Id="rId3" Type="http://schemas.openxmlformats.org/officeDocument/2006/relationships/image" Target="../media/image1.jpeg"/><Relationship Id="rId21" Type="http://schemas.openxmlformats.org/officeDocument/2006/relationships/image" Target="../media/image16.jpeg"/><Relationship Id="rId7" Type="http://schemas.openxmlformats.org/officeDocument/2006/relationships/image" Target="../media/image5.jpeg"/><Relationship Id="rId12" Type="http://schemas.openxmlformats.org/officeDocument/2006/relationships/slide" Target="slide4.xml"/><Relationship Id="rId17" Type="http://schemas.openxmlformats.org/officeDocument/2006/relationships/image" Target="../media/image12.jpeg"/><Relationship Id="rId2" Type="http://schemas.openxmlformats.org/officeDocument/2006/relationships/audio" Target="../media/audio1.wav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0.jpeg"/><Relationship Id="rId10" Type="http://schemas.openxmlformats.org/officeDocument/2006/relationships/slide" Target="slide2.xml"/><Relationship Id="rId19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hJZJmNMg6E?start=39&amp;feature=oembed" TargetMode="Externa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LYdOt80aEg?start=27&amp;feature=oembed" TargetMode="Externa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j20MAmb1c4?start=30&amp;feature=oembed" TargetMode="Externa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n-LrhbErq8?start=31&amp;feature=oembed" TargetMode="Externa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2RwvAHUAdc?start=36&amp;feature=oembed" TargetMode="Externa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fQNcn5uGo?start=27&amp;feature=oembed" TargetMode="Externa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RsiWnyn0rI?start=37&amp;feature=oembed" TargetMode="Externa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nrvhFu1ntM?start=25&amp;feature=oembed" TargetMode="Externa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PmXfqgt4LE?start=26&amp;feature=oembed" TargetMode="Externa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SshMpe0Kn8?start=43&amp;feature=oembed" TargetMode="Externa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bzey7HMWTk?start=48&amp;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Njk68i51yo?start=28&amp;feature=oembed" TargetMode="Externa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pqj4zSkXEA?start=31&amp;feature=oembed" TargetMode="Externa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bi-PLScnJ4?start=50&amp;feature=oembed" TargetMode="Externa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IgIkQfQlGU?start=50&amp;feature=oembed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Hover r:id="rId10" action="ppaction://hlinksldjump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2" action="ppaction://hlinksldjump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14" action="ppaction://hlinksldjump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3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stSnd>
            <p:snd r:embed="rId2" name="click.wav"/>
          </p:stSnd>
        </p:sndAc>
      </p:transition>
    </mc:Choice>
    <mc:Fallback>
      <p:transition spd="slow" advClick="0" advTm="4000">
        <p:sndAc>
          <p:stSnd>
            <p:snd r:embed="rId2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Debi Gliori reads Little Owl's Egg for the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1B78D6E4-4A30-4044-92C7-C38982FD22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3253" y="1025741"/>
            <a:ext cx="9787890" cy="5505688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7BA55481-94F9-439F-89CC-67BB76FA26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9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imon Puttock reads Mouse's First Night at Moonlight School">
            <a:hlinkClick r:id="" action="ppaction://media"/>
            <a:extLst>
              <a:ext uri="{FF2B5EF4-FFF2-40B4-BE49-F238E27FC236}">
                <a16:creationId xmlns:a16="http://schemas.microsoft.com/office/drawing/2014/main" id="{E5D08652-1AA7-45C2-9393-BE30653BDF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47177" y="1007079"/>
            <a:ext cx="7497645" cy="5619150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39BA0D0D-26C5-4719-8101-B0CEE1C623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95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Emily MacKenzie reads Wanted! Ralfy Rabbit, Book Burglar">
            <a:hlinkClick r:id="" action="ppaction://media"/>
            <a:extLst>
              <a:ext uri="{FF2B5EF4-FFF2-40B4-BE49-F238E27FC236}">
                <a16:creationId xmlns:a16="http://schemas.microsoft.com/office/drawing/2014/main" id="{B86A40A2-5B99-41B0-875F-94783E20C1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05703" y="829797"/>
            <a:ext cx="7580594" cy="5681317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7AE615A1-7F3F-4559-B8FC-EA04885268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6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Pamela Butchart reads Never Tickle A Tiger">
            <a:hlinkClick r:id="" action="ppaction://media"/>
            <a:extLst>
              <a:ext uri="{FF2B5EF4-FFF2-40B4-BE49-F238E27FC236}">
                <a16:creationId xmlns:a16="http://schemas.microsoft.com/office/drawing/2014/main" id="{0392A4D3-7C22-4B92-BFA6-1920F7F0E1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5925" y="839127"/>
            <a:ext cx="7620150" cy="5710962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803DECC2-2CED-40B5-820D-B7FF38D1B2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8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Nick Sharratt reads Shark in the Park on a Windy Day! for the Bookbug Picture Book Prize 2017">
            <a:hlinkClick r:id="" action="ppaction://media"/>
            <a:extLst>
              <a:ext uri="{FF2B5EF4-FFF2-40B4-BE49-F238E27FC236}">
                <a16:creationId xmlns:a16="http://schemas.microsoft.com/office/drawing/2014/main" id="{D56907E3-0779-49F3-8146-CF1DB67CAD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0411" y="745821"/>
            <a:ext cx="7651177" cy="5734215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23D547F9-67AC-429D-BAF9-B8C75940C1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8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Ross Collins reads There's a Bear on My Chair for the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98FC476E-4E9A-47EF-BBF9-E1505908D3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0411" y="751114"/>
            <a:ext cx="7651177" cy="5734215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900EF896-5D18-45D4-AFE6-84BAC0F9DE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4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Alison Murray reads Hare and Tortoise for the Bookbug Picture Book Prize 2017">
            <a:hlinkClick r:id="" action="ppaction://media"/>
            <a:extLst>
              <a:ext uri="{FF2B5EF4-FFF2-40B4-BE49-F238E27FC236}">
                <a16:creationId xmlns:a16="http://schemas.microsoft.com/office/drawing/2014/main" id="{A482EA64-DED7-493C-9ADE-62E7337619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9036" y="1000708"/>
            <a:ext cx="8633927" cy="4856584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2C0D00AD-8297-4E3A-A7E4-5E84B82A8B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0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 title="Morag Hood reads Sophie Johnson: Unicorn Expert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7C241510-4B6C-4246-BA15-BB6484A539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7232" y="1059608"/>
            <a:ext cx="9781593" cy="5502146"/>
          </a:xfrm>
          <a:prstGeom prst="rect">
            <a:avLst/>
          </a:prstGeom>
        </p:spPr>
      </p:pic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ction Button: Blank 11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B6AB57BF-DB19-451E-A87F-4D2DDF4B91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16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Meg McLaren reads The Station Mouse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C9E0E567-158D-42AC-9F54-07DB4F4945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5476" y="1025741"/>
            <a:ext cx="9781593" cy="5502146"/>
          </a:xfrm>
          <a:prstGeom prst="rect">
            <a:avLst/>
          </a:prstGeom>
        </p:spPr>
      </p:pic>
      <p:sp>
        <p:nvSpPr>
          <p:cNvPr id="5" name="Action Button: Blank 4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286A17AF-F618-400E-84B1-01B34B33BC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9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Alastair Chisholm reads The Prince and the Witch and the. . .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25B27213-8494-4714-ACBC-30C9655BD3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5305" y="1025741"/>
            <a:ext cx="9781593" cy="5502146"/>
          </a:xfrm>
          <a:prstGeom prst="rect">
            <a:avLst/>
          </a:prstGeom>
        </p:spPr>
      </p:pic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0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Alan Windram reads One Button Benny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1427E2B3-D3B2-40E9-BACB-1C2D217732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4963" y="1025741"/>
            <a:ext cx="9781935" cy="5510526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699DC914-6006-49D3-847A-E3FFA41847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ction Button: Blank 6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12FE7898-0A71-41D0-B0F4-155A94B1A8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Morag Hood reads I Am Bat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7FC81EB1-BB78-429B-A371-28F2F32C41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4621" y="1025741"/>
            <a:ext cx="9782277" cy="5502531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2751ED4D-A6C4-4A4A-A52A-0FC15899FC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6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Emily MacKenzie reads Eric Makes a Splash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CA7F7E9D-4BF0-4636-AFEC-46B2161671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4279" y="1025741"/>
            <a:ext cx="9782619" cy="5502723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7C43F0C1-A8A6-4C54-B1FA-E6EB1F4043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0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Michelle Sloan and Kasia Matyjaszek read The Fourth Bonniest Baby in Dundee for the Bookbug Prize">
            <a:hlinkClick r:id="" action="ppaction://media"/>
            <a:extLst>
              <a:ext uri="{FF2B5EF4-FFF2-40B4-BE49-F238E27FC236}">
                <a16:creationId xmlns:a16="http://schemas.microsoft.com/office/drawing/2014/main" id="{60722F1B-6016-4B2E-80BC-C7F87FBFFB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3937" y="1025741"/>
            <a:ext cx="9782961" cy="5502916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C6DC2C08-B49B-4684-8F22-B37E5956E0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6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Chae Strathie reads Gorilla Loves Vanilla for the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B7027591-1F02-4C62-B5D1-3B7B845F49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3595" y="1025741"/>
            <a:ext cx="9783303" cy="5503108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5536F85E-8CB2-4A59-ACAB-4A160AD1E1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2BDE79B7E3E408420BB5B8198F5DB" ma:contentTypeVersion="9" ma:contentTypeDescription="Create a new document." ma:contentTypeScope="" ma:versionID="44a031fff7bc49bf292f003615e10575">
  <xsd:schema xmlns:xsd="http://www.w3.org/2001/XMLSchema" xmlns:xs="http://www.w3.org/2001/XMLSchema" xmlns:p="http://schemas.microsoft.com/office/2006/metadata/properties" xmlns:ns3="6d36a60d-fe16-433f-adff-bb7e2b8ee190" xmlns:ns4="4c7e3084-1bb6-4987-8bd7-f79b29e2b1ac" targetNamespace="http://schemas.microsoft.com/office/2006/metadata/properties" ma:root="true" ma:fieldsID="2275525573d65b9d614b7ec887371e30" ns3:_="" ns4:_="">
    <xsd:import namespace="6d36a60d-fe16-433f-adff-bb7e2b8ee190"/>
    <xsd:import namespace="4c7e3084-1bb6-4987-8bd7-f79b29e2b1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a60d-fe16-433f-adff-bb7e2b8ee1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e3084-1bb6-4987-8bd7-f79b29e2b1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611336-56D1-4CAB-948D-8F697DADA11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4c7e3084-1bb6-4987-8bd7-f79b29e2b1ac"/>
    <ds:schemaRef ds:uri="6d36a60d-fe16-433f-adff-bb7e2b8ee19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07D883-6A05-4DBF-9564-2E58A6D9DB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EFDA86-2AD1-4B31-9A36-2BE25015E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36a60d-fe16-433f-adff-bb7e2b8ee190"/>
    <ds:schemaRef ds:uri="4c7e3084-1bb6-4987-8bd7-f79b29e2b1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0</Words>
  <Application>Microsoft Office PowerPoint</Application>
  <PresentationFormat>Widescreen</PresentationFormat>
  <Paragraphs>0</Paragraphs>
  <Slides>16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 Claire</dc:creator>
  <cp:lastModifiedBy>HARRISON Claire</cp:lastModifiedBy>
  <cp:revision>45</cp:revision>
  <dcterms:created xsi:type="dcterms:W3CDTF">2019-05-23T12:08:20Z</dcterms:created>
  <dcterms:modified xsi:type="dcterms:W3CDTF">2020-02-28T14:26:53Z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0x0101008EE2BDE79B7E3E408420BB5B8198F5DB</vt:lpwstr>
  </property>
</Properties>
</file>